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FFD525"/>
    <a:srgbClr val="FFFF00"/>
    <a:srgbClr val="FB8D5B"/>
    <a:srgbClr val="76B54B"/>
    <a:srgbClr val="619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3C5FE-2B7B-AF9F-B48C-BEDDB83A5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60D712-72DA-D372-06A0-EF4683F60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D2AD2-FFE2-1065-538E-A960061A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7B818-884D-AAC6-6CF6-531202D3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2F268-0365-3278-C22B-1368E794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82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2852E-14E6-BB36-000D-25993A54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B2DAF-BCB4-6FC8-07EC-AD85ED052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B6541-05A7-2719-BBCB-167F5A8E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A3F1A-90F1-1E24-1689-616B45A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BFE8-0C87-366D-1F74-BBE809BE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5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8B8CC-D3A7-3C8C-5A27-F61D50D97C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37D36-7879-F04D-2375-132523F7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B7137-7A1B-05A5-E9C9-EEBA0F037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5EC5D-5E55-0079-4D2C-46291AB6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E8FDE-3CA1-CBA9-CC4E-75889E954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813C-48F8-4635-7805-E504411D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54A4-0126-F4FE-6502-9EE5B0E92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E67E-BD81-EAD8-8799-0E0B887B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4759F-0E31-50D5-4CA6-878806C2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F1B5-34B1-1C06-D62E-AD87B825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32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8B6D-BAB3-6044-FC06-123CB67E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3E77D-BBB7-4EA6-251A-2BB2DD45A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69103-3264-E765-0DAA-BB13667B9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362D-8016-82CE-DFC5-7FA532A4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FE865-52A7-2A6C-091A-3B0E1996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8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9A58-AFDC-1639-109F-F17AF30C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6BB56-2A1F-1274-7F43-B687D4CF3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CB485-0F1E-AD32-1253-23A9DC381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C4763-5C5C-1465-606E-E9EA00FE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7A1AA-7A39-3945-C628-08D60EBD6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368E7-A064-5E39-4017-817EE3C97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92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1B17E-C6F4-7B84-E780-DDA7DF23B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C970F-9CB9-3718-89B9-0246F0461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0767C-2CE7-13AC-74BC-919EC9046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CE3D1-5EA2-63B0-23B8-865713441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7330E-EEBD-E93B-99DD-E5E8C4A949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23CE8-62AB-A60C-921B-A2A111F42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10F54-CCF1-9766-BA4B-40AA9911A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1A6EC2-BAC1-DF16-2975-546D6AA3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30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AB76-269E-3732-C2E9-360F2B86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35072-9F1A-B08A-DB73-FDC86E5C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DE75B9-D362-FF5B-35B3-8626A490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F122C-B4EB-53E8-F8C5-E04A55E3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0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79FAB-D627-C967-79D4-7012673A1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5DEF72-10B9-DB24-6BB9-78E0D51A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37CBC-E3A8-651D-C9F5-55889448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5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A9C22-1AD5-FA5C-A895-EA3F93F73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91915-00D4-2AEF-68EA-EB26FDA9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A5F9B-B953-DCD1-7768-F01200F18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081FF-4F97-4567-384C-5E103E8E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2C6BF-DFA7-7EC0-BB65-AC3B244D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370AF-15F8-D33E-2077-7DFF5F3C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1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BF65-E611-F7F6-C44E-208FA376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75A58B-7E1E-35E5-17BC-68812ECDD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3398F-3195-50AD-C302-C1646E0FE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C0135-5D2F-1C91-AE9A-55DC7369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F9614-BAB5-8CC0-5D4A-AB0A5A9F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CBB21-5D9C-0F14-35BD-062B769D9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88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00110-8284-2D64-CCFE-07DB9468D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68BAC-E4EA-6179-E0B1-6963422A7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8B8CC-72EF-5173-748D-394AC8265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7667F-570C-481B-9343-650C86361E2A}" type="datetimeFigureOut">
              <a:rPr lang="en-GB" smtClean="0"/>
              <a:t>11/12/2022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9828A-6748-AACC-2952-87CFD2290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AA39B-5828-5645-C805-00FFF9E56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B8BE4-2B3A-4A2B-A2F3-472D17149C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97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EE80381-34AD-B275-5AB4-E45FF6FF44F4}"/>
              </a:ext>
            </a:extLst>
          </p:cNvPr>
          <p:cNvGrpSpPr/>
          <p:nvPr/>
        </p:nvGrpSpPr>
        <p:grpSpPr>
          <a:xfrm>
            <a:off x="184826" y="0"/>
            <a:ext cx="11906655" cy="3590488"/>
            <a:chOff x="1334754" y="125835"/>
            <a:chExt cx="9654824" cy="3590488"/>
          </a:xfrm>
        </p:grpSpPr>
        <p:pic>
          <p:nvPicPr>
            <p:cNvPr id="1026" name="Picture 2" descr="Abbotswell School – Page 112 – Faulds Gate, Aberdeen, AB12 5QX, Phone:  01224 872714 Mobile: 07812504170">
              <a:extLst>
                <a:ext uri="{FF2B5EF4-FFF2-40B4-BE49-F238E27FC236}">
                  <a16:creationId xmlns:a16="http://schemas.microsoft.com/office/drawing/2014/main" id="{7741ED47-F5CE-3F1A-151A-379721B31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4754" y="125835"/>
              <a:ext cx="9522492" cy="3519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A292E6-0646-1C4B-5E5F-A6D77B8C52A3}"/>
                </a:ext>
              </a:extLst>
            </p:cNvPr>
            <p:cNvSpPr/>
            <p:nvPr/>
          </p:nvSpPr>
          <p:spPr>
            <a:xfrm>
              <a:off x="9580228" y="3288484"/>
              <a:ext cx="1409350" cy="4278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68D80E2-DEEA-7684-5AAD-E1CDAADC2B0B}"/>
              </a:ext>
            </a:extLst>
          </p:cNvPr>
          <p:cNvSpPr/>
          <p:nvPr/>
        </p:nvSpPr>
        <p:spPr>
          <a:xfrm>
            <a:off x="732840" y="3791557"/>
            <a:ext cx="10920875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orte" panose="03060902040502070203" pitchFamily="66" charset="0"/>
              </a:rPr>
              <a:t>Christmas at St Andrew’s</a:t>
            </a:r>
          </a:p>
          <a:p>
            <a:pPr algn="ctr"/>
            <a:r>
              <a:rPr lang="en-US" sz="8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Forte" panose="03060902040502070203" pitchFamily="66" charset="0"/>
              </a:rPr>
              <a:t>Dates for your Diary</a:t>
            </a:r>
          </a:p>
        </p:txBody>
      </p:sp>
    </p:spTree>
    <p:extLst>
      <p:ext uri="{BB962C8B-B14F-4D97-AF65-F5344CB8AC3E}">
        <p14:creationId xmlns:p14="http://schemas.microsoft.com/office/powerpoint/2010/main" val="31374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16FB3-7431-BD72-E49E-18FEA0DD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571500"/>
            <a:ext cx="5715000" cy="5715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AFF975-0C1C-A537-E07B-6F5180509D8C}"/>
              </a:ext>
            </a:extLst>
          </p:cNvPr>
          <p:cNvSpPr/>
          <p:nvPr/>
        </p:nvSpPr>
        <p:spPr>
          <a:xfrm>
            <a:off x="6673299" y="780786"/>
            <a:ext cx="4160818" cy="507831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SCHOOL </a:t>
            </a:r>
          </a:p>
          <a:p>
            <a:pPr algn="ctr"/>
            <a:r>
              <a:rPr lang="en-US" sz="5400" b="1" cap="none" spc="0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CHRISTINGLE</a:t>
            </a:r>
          </a:p>
          <a:p>
            <a:pPr algn="ctr"/>
            <a:endParaRPr lang="en-US" sz="5400" b="1" cap="none" spc="0" dirty="0">
              <a:ln w="4127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5400" b="1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TUESDAY 13</a:t>
            </a:r>
            <a:r>
              <a:rPr lang="en-US" sz="5400" b="1" baseline="30000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TH</a:t>
            </a:r>
            <a:endParaRPr lang="en-US" sz="5400" b="1" dirty="0">
              <a:ln w="4127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5400" b="1" cap="none" spc="0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2PM</a:t>
            </a:r>
          </a:p>
          <a:p>
            <a:pPr algn="ctr"/>
            <a:r>
              <a:rPr lang="en-US" sz="5400" b="1" dirty="0">
                <a:ln w="41275">
                  <a:solidFill>
                    <a:schemeClr val="accent2"/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in Church</a:t>
            </a:r>
            <a:endParaRPr lang="en-US" sz="5400" b="1" cap="none" spc="0" dirty="0">
              <a:ln w="41275">
                <a:solidFill>
                  <a:schemeClr val="accent2"/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FA193C-E3AC-2569-AC8D-962EEF39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43"/>
          <a:stretch/>
        </p:blipFill>
        <p:spPr>
          <a:xfrm>
            <a:off x="0" y="117816"/>
            <a:ext cx="12192000" cy="5933872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1EEE73-EA1D-A17E-7A24-94B9C714420F}"/>
              </a:ext>
            </a:extLst>
          </p:cNvPr>
          <p:cNvSpPr/>
          <p:nvPr/>
        </p:nvSpPr>
        <p:spPr>
          <a:xfrm>
            <a:off x="3236395" y="1697605"/>
            <a:ext cx="5887830" cy="48936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Community </a:t>
            </a:r>
          </a:p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Carol Concert</a:t>
            </a:r>
          </a:p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with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School &amp; Parish Choirs</a:t>
            </a:r>
            <a:endParaRPr lang="en-US" sz="4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Sunday 18</a:t>
            </a:r>
            <a:r>
              <a:rPr lang="en-US" sz="5400" b="1" baseline="300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at 6pm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44A23-583D-EDA9-93BA-51EF7AC786C9}"/>
              </a:ext>
            </a:extLst>
          </p:cNvPr>
          <p:cNvSpPr/>
          <p:nvPr/>
        </p:nvSpPr>
        <p:spPr>
          <a:xfrm>
            <a:off x="3236395" y="1254868"/>
            <a:ext cx="6055793" cy="357977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 Christmas Cracker!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E55AE-3C63-9BCE-E452-4A4E14378BF2}"/>
              </a:ext>
            </a:extLst>
          </p:cNvPr>
          <p:cNvSpPr/>
          <p:nvPr/>
        </p:nvSpPr>
        <p:spPr>
          <a:xfrm>
            <a:off x="350196" y="243191"/>
            <a:ext cx="11566187" cy="6420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7F76ECC7-F66C-9385-C841-004DA6DFA947}"/>
              </a:ext>
            </a:extLst>
          </p:cNvPr>
          <p:cNvSpPr/>
          <p:nvPr/>
        </p:nvSpPr>
        <p:spPr>
          <a:xfrm rot="20426506">
            <a:off x="539467" y="5701961"/>
            <a:ext cx="749030" cy="698037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ACCBEF2-5535-9497-F5A0-83BF3269B0FA}"/>
              </a:ext>
            </a:extLst>
          </p:cNvPr>
          <p:cNvSpPr/>
          <p:nvPr/>
        </p:nvSpPr>
        <p:spPr>
          <a:xfrm rot="20690137">
            <a:off x="10782361" y="5603131"/>
            <a:ext cx="826851" cy="8171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F1F026D4-EA66-8093-0358-74C2294E6562}"/>
              </a:ext>
            </a:extLst>
          </p:cNvPr>
          <p:cNvSpPr/>
          <p:nvPr/>
        </p:nvSpPr>
        <p:spPr>
          <a:xfrm rot="1027275">
            <a:off x="9697070" y="5732990"/>
            <a:ext cx="749030" cy="72095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E2D60B67-D128-58B6-D32B-100F5E878AEA}"/>
              </a:ext>
            </a:extLst>
          </p:cNvPr>
          <p:cNvSpPr/>
          <p:nvPr/>
        </p:nvSpPr>
        <p:spPr>
          <a:xfrm rot="20426506">
            <a:off x="9492229" y="58050"/>
            <a:ext cx="749030" cy="698037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E516D325-7C2A-1455-F80D-B182866AF47B}"/>
              </a:ext>
            </a:extLst>
          </p:cNvPr>
          <p:cNvSpPr/>
          <p:nvPr/>
        </p:nvSpPr>
        <p:spPr>
          <a:xfrm rot="1027275">
            <a:off x="95242" y="1488489"/>
            <a:ext cx="749030" cy="72095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8A58FBEE-18E3-2D99-6AC2-D7B15CA5E9DF}"/>
              </a:ext>
            </a:extLst>
          </p:cNvPr>
          <p:cNvSpPr/>
          <p:nvPr/>
        </p:nvSpPr>
        <p:spPr>
          <a:xfrm>
            <a:off x="5384259" y="46591"/>
            <a:ext cx="749030" cy="720954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C858A41E-0062-F396-8572-71CE2BCD1856}"/>
              </a:ext>
            </a:extLst>
          </p:cNvPr>
          <p:cNvSpPr/>
          <p:nvPr/>
        </p:nvSpPr>
        <p:spPr>
          <a:xfrm rot="668467">
            <a:off x="35794" y="257155"/>
            <a:ext cx="826851" cy="8171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158601DD-4188-040E-DAC9-956A3E4088E9}"/>
              </a:ext>
            </a:extLst>
          </p:cNvPr>
          <p:cNvSpPr/>
          <p:nvPr/>
        </p:nvSpPr>
        <p:spPr>
          <a:xfrm rot="1239132">
            <a:off x="10897422" y="1731323"/>
            <a:ext cx="826851" cy="817124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67D599A-0CB9-6CA5-3594-AB3B0599884C}"/>
              </a:ext>
            </a:extLst>
          </p:cNvPr>
          <p:cNvSpPr/>
          <p:nvPr/>
        </p:nvSpPr>
        <p:spPr>
          <a:xfrm rot="1027275">
            <a:off x="1819966" y="5490140"/>
            <a:ext cx="980187" cy="8905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1FE188F7-A8E0-0964-652E-C10865AD304D}"/>
              </a:ext>
            </a:extLst>
          </p:cNvPr>
          <p:cNvSpPr/>
          <p:nvPr/>
        </p:nvSpPr>
        <p:spPr>
          <a:xfrm rot="19507609">
            <a:off x="11322373" y="2991487"/>
            <a:ext cx="790923" cy="753231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4922C3CF-0E4E-D205-D83B-E3626D19E460}"/>
              </a:ext>
            </a:extLst>
          </p:cNvPr>
          <p:cNvSpPr/>
          <p:nvPr/>
        </p:nvSpPr>
        <p:spPr>
          <a:xfrm rot="20340204">
            <a:off x="2401430" y="312158"/>
            <a:ext cx="867030" cy="777579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7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B6654-6BC6-3E63-8E1B-EF5032FD3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56" y="-956345"/>
            <a:ext cx="11282628" cy="7814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CF2D24-EDFA-FD5F-D8CD-6F82ADAFB2D3}"/>
              </a:ext>
            </a:extLst>
          </p:cNvPr>
          <p:cNvSpPr/>
          <p:nvPr/>
        </p:nvSpPr>
        <p:spPr>
          <a:xfrm>
            <a:off x="1326769" y="926028"/>
            <a:ext cx="699262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Into the Light!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0EB82-5FB5-ADB8-BF24-61DCA4F8C04E}"/>
              </a:ext>
            </a:extLst>
          </p:cNvPr>
          <p:cNvSpPr/>
          <p:nvPr/>
        </p:nvSpPr>
        <p:spPr>
          <a:xfrm>
            <a:off x="1326769" y="2672810"/>
            <a:ext cx="7632218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 A Blue Christmas Service </a:t>
            </a:r>
          </a:p>
          <a:p>
            <a:r>
              <a:rPr 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 for those facing a </a:t>
            </a:r>
          </a:p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difficult Christmas</a:t>
            </a:r>
            <a:endParaRPr lang="en-US" sz="4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ngenial SemiBold" panose="02000503040000020004" pitchFamily="2" charset="0"/>
            </a:endParaRPr>
          </a:p>
          <a:p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ongenial SemiBold" panose="02000503040000020004" pitchFamily="2" charset="0"/>
            </a:endParaRPr>
          </a:p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 MONDAY 19</a:t>
            </a:r>
            <a:r>
              <a:rPr lang="en-US" sz="4800" b="1" baseline="3000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TH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 7PM</a:t>
            </a:r>
            <a:r>
              <a:rPr lang="en-US" sz="4800" b="1" cap="none" spc="0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ongenial SemiBold" panose="0200050304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247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B018B-EAC5-D1B2-37EB-1CF671DE5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F5FFF0-D0D8-9982-9A82-4B6EA02F8884}"/>
              </a:ext>
            </a:extLst>
          </p:cNvPr>
          <p:cNvSpPr/>
          <p:nvPr/>
        </p:nvSpPr>
        <p:spPr>
          <a:xfrm>
            <a:off x="6059356" y="1595735"/>
            <a:ext cx="515192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FILM SHOW</a:t>
            </a:r>
          </a:p>
          <a:p>
            <a:pPr algn="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TUESDAY 20</a:t>
            </a:r>
            <a:r>
              <a:rPr lang="en-US" sz="54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5.30pm in Church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516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23931-8E74-8514-CCD0-7EC8A0CD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048" y="0"/>
            <a:ext cx="466795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F9FB5A-3797-C095-F191-D8B5860810E0}"/>
              </a:ext>
            </a:extLst>
          </p:cNvPr>
          <p:cNvSpPr/>
          <p:nvPr/>
        </p:nvSpPr>
        <p:spPr>
          <a:xfrm>
            <a:off x="496110" y="0"/>
            <a:ext cx="7027938" cy="4247317"/>
          </a:xfrm>
          <a:prstGeom prst="rect">
            <a:avLst/>
          </a:prstGeom>
          <a:solidFill>
            <a:srgbClr val="CC0099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Meet the </a:t>
            </a:r>
          </a:p>
          <a:p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Bishop of </a:t>
            </a:r>
          </a:p>
          <a:p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Warrington</a:t>
            </a:r>
          </a:p>
          <a:p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o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ver </a:t>
            </a:r>
          </a:p>
          <a:p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Jumble" panose="02000503000000020004" pitchFamily="2" charset="0"/>
              </a:rPr>
              <a:t>Christmas Coffee!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E7F79C-B9C3-1C2B-AB03-8E84C45666DC}"/>
              </a:ext>
            </a:extLst>
          </p:cNvPr>
          <p:cNvSpPr txBox="1"/>
          <p:nvPr/>
        </p:nvSpPr>
        <p:spPr>
          <a:xfrm>
            <a:off x="107004" y="4618802"/>
            <a:ext cx="7130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Jumble" panose="02000503000000020004" pitchFamily="2" charset="0"/>
              </a:rPr>
              <a:t>STONEMILL PUB  </a:t>
            </a:r>
            <a:r>
              <a:rPr lang="en-GB" sz="5400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Jumble" panose="02000503000000020004" pitchFamily="2" charset="0"/>
              </a:rPr>
              <a:t>Thurs 22</a:t>
            </a:r>
            <a:r>
              <a:rPr lang="en-GB" sz="5400" baseline="30000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Jumble" panose="02000503000000020004" pitchFamily="2" charset="0"/>
              </a:rPr>
              <a:t>nd</a:t>
            </a:r>
            <a:r>
              <a:rPr lang="en-GB" sz="5400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Jumble" panose="02000503000000020004" pitchFamily="2" charset="0"/>
              </a:rPr>
              <a:t> at 11 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D4E58-FE35-AC34-8275-B4A57407B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6" r="11142"/>
          <a:stretch/>
        </p:blipFill>
        <p:spPr>
          <a:xfrm>
            <a:off x="4868397" y="484872"/>
            <a:ext cx="2655651" cy="23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608C80-2CCD-7E15-DC1D-4D762D3D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82">
            <a:off x="7033098" y="483140"/>
            <a:ext cx="6027908" cy="60279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248CD8-8116-0D3C-48F9-FB509AA37662}"/>
              </a:ext>
            </a:extLst>
          </p:cNvPr>
          <p:cNvSpPr/>
          <p:nvPr/>
        </p:nvSpPr>
        <p:spPr>
          <a:xfrm>
            <a:off x="536635" y="643064"/>
            <a:ext cx="6994222" cy="40626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ave Script Bold Pro" pitchFamily="2" charset="0"/>
              </a:rPr>
              <a:t>“</a:t>
            </a:r>
            <a:r>
              <a:rPr lang="en-US" sz="9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ave Script Bold Pro" pitchFamily="2" charset="0"/>
              </a:rPr>
              <a:t>All In” Nativity!</a:t>
            </a:r>
          </a:p>
          <a:p>
            <a:pPr algn="ctr"/>
            <a:r>
              <a:rPr lang="en-US" sz="54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4pm Christmas Eve</a:t>
            </a:r>
            <a:endParaRPr lang="en-US" sz="5400" b="0" cap="none" spc="0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5400" dirty="0">
                <a:ln w="0"/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dressed as </a:t>
            </a:r>
          </a:p>
          <a:p>
            <a:pPr algn="ctr"/>
            <a:r>
              <a:rPr lang="en-US" sz="5400" dirty="0">
                <a:ln w="0"/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Nativity Character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5C4426-7663-D511-2D91-DAEC9750B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298"/>
          <a:stretch/>
        </p:blipFill>
        <p:spPr>
          <a:xfrm>
            <a:off x="0" y="4435813"/>
            <a:ext cx="12192000" cy="242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5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29FCB9-3F64-DF59-0057-21094D8DF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12"/>
          <a:stretch/>
        </p:blipFill>
        <p:spPr>
          <a:xfrm>
            <a:off x="-1" y="0"/>
            <a:ext cx="12192001" cy="6859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6CE0DC-E7AF-504E-0225-C4911A83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4048"/>
            <a:ext cx="9753600" cy="548640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106AFB-5B08-7E94-E6C0-C32FE02BE686}"/>
              </a:ext>
            </a:extLst>
          </p:cNvPr>
          <p:cNvSpPr/>
          <p:nvPr/>
        </p:nvSpPr>
        <p:spPr>
          <a:xfrm>
            <a:off x="6791401" y="592998"/>
            <a:ext cx="4698722" cy="4247317"/>
          </a:xfrm>
          <a:prstGeom prst="rect">
            <a:avLst/>
          </a:prstGeom>
          <a:solidFill>
            <a:schemeClr val="bg1">
              <a:alpha val="60000"/>
            </a:schemeClr>
          </a:solidFill>
          <a:effectLst>
            <a:glow rad="127000">
              <a:schemeClr val="accent1">
                <a:alpha val="73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Celebrate 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MIDNIGHT MASS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Here on </a:t>
            </a:r>
          </a:p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CHRISTMAS EVE</a:t>
            </a:r>
          </a:p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4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Impact" panose="020B0806030902050204" pitchFamily="34" charset="0"/>
              </a:rPr>
              <a:t>Starts 11.30pm</a:t>
            </a:r>
          </a:p>
        </p:txBody>
      </p:sp>
    </p:spTree>
    <p:extLst>
      <p:ext uri="{BB962C8B-B14F-4D97-AF65-F5344CB8AC3E}">
        <p14:creationId xmlns:p14="http://schemas.microsoft.com/office/powerpoint/2010/main" val="65050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9EF73-9F88-E511-0E8A-FC2038BEF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0"/>
          <a:stretch/>
        </p:blipFill>
        <p:spPr>
          <a:xfrm>
            <a:off x="0" y="2656693"/>
            <a:ext cx="12192000" cy="42013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7F297C-66DC-F622-2CAD-5E1A475DB0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000" l="9857" r="91829">
                        <a14:foregroundMark x1="9857" y1="45667" x2="2853" y2="56500"/>
                        <a14:foregroundMark x1="2853" y1="56500" x2="13489" y2="91500"/>
                        <a14:foregroundMark x1="13489" y1="91500" x2="29053" y2="98667"/>
                        <a14:foregroundMark x1="29053" y1="98667" x2="49805" y2="96000"/>
                        <a14:foregroundMark x1="49805" y1="96000" x2="67185" y2="96000"/>
                        <a14:foregroundMark x1="67185" y1="96000" x2="94812" y2="95000"/>
                        <a14:foregroundMark x1="94812" y1="95000" x2="99351" y2="79333"/>
                        <a14:foregroundMark x1="99351" y1="79333" x2="91829" y2="67167"/>
                        <a14:foregroundMark x1="91829" y1="67167" x2="88716" y2="55333"/>
                        <a14:foregroundMark x1="88716" y1="55333" x2="84176" y2="49500"/>
                        <a14:foregroundMark x1="13748" y1="65667" x2="77562" y2="77833"/>
                        <a14:foregroundMark x1="77562" y1="77833" x2="85344" y2="67833"/>
                        <a14:foregroundMark x1="85344" y1="67833" x2="85344" y2="64500"/>
                        <a14:foregroundMark x1="15824" y1="94167" x2="28923" y2="94333"/>
                        <a14:foregroundMark x1="28923" y1="94333" x2="62257" y2="92500"/>
                        <a14:foregroundMark x1="62257" y1="92500" x2="81842" y2="95000"/>
                        <a14:foregroundMark x1="81842" y1="95000" x2="89624" y2="92000"/>
                        <a14:foregroundMark x1="89624" y1="92000" x2="88067" y2="82167"/>
                        <a14:foregroundMark x1="88067" y1="82167" x2="81323" y2="72667"/>
                        <a14:foregroundMark x1="81323" y1="72667" x2="80674" y2="72333"/>
                      </a14:backgroundRemoval>
                    </a14:imgEffect>
                  </a14:imgLayer>
                </a14:imgProps>
              </a:ext>
            </a:extLst>
          </a:blip>
          <a:srcRect b="31361"/>
          <a:stretch/>
        </p:blipFill>
        <p:spPr>
          <a:xfrm>
            <a:off x="2249317" y="2935322"/>
            <a:ext cx="7343775" cy="39226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F66BA1-D0A8-A256-6A6E-F8251E078AFF}"/>
              </a:ext>
            </a:extLst>
          </p:cNvPr>
          <p:cNvSpPr/>
          <p:nvPr/>
        </p:nvSpPr>
        <p:spPr>
          <a:xfrm>
            <a:off x="1006737" y="787940"/>
            <a:ext cx="9889818" cy="732492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00000"/>
              </a:avLst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107950" h="38100"/>
            </a:sp3d>
          </a:bodyPr>
          <a:lstStyle/>
          <a:p>
            <a:pPr algn="ctr"/>
            <a:r>
              <a:rPr lang="en-US" sz="8000" b="1" cap="none" spc="0" dirty="0">
                <a:ln/>
                <a:effectLst/>
              </a:rPr>
              <a:t>Christmas Day </a:t>
            </a:r>
            <a:r>
              <a:rPr lang="en-US" sz="8000" b="1" dirty="0">
                <a:ln/>
              </a:rPr>
              <a:t>Family Eucharist</a:t>
            </a:r>
            <a:endParaRPr lang="en-US" sz="8000" b="1" cap="none" spc="0" dirty="0">
              <a:ln/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6FDD55-0806-BDE5-26BD-640F28D30204}"/>
              </a:ext>
            </a:extLst>
          </p:cNvPr>
          <p:cNvSpPr/>
          <p:nvPr/>
        </p:nvSpPr>
        <p:spPr>
          <a:xfrm>
            <a:off x="2310200" y="2792915"/>
            <a:ext cx="7282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ith a very special guest!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3C44EE-8837-D4DD-5B79-9853F82B5309}"/>
              </a:ext>
            </a:extLst>
          </p:cNvPr>
          <p:cNvSpPr/>
          <p:nvPr/>
        </p:nvSpPr>
        <p:spPr>
          <a:xfrm>
            <a:off x="4758065" y="1594049"/>
            <a:ext cx="2326278" cy="92333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114300" h="38100" prst="angle"/>
            </a:sp3d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9.30am</a:t>
            </a:r>
          </a:p>
        </p:txBody>
      </p:sp>
    </p:spTree>
    <p:extLst>
      <p:ext uri="{BB962C8B-B14F-4D97-AF65-F5344CB8AC3E}">
        <p14:creationId xmlns:p14="http://schemas.microsoft.com/office/powerpoint/2010/main" val="57370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>
        <p:push dir="u"/>
      </p:transition>
    </mc:Choice>
    <mc:Fallback xmlns="">
      <p:transition spd="slow" advClick="0" advTm="10000"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111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Congenial SemiBold</vt:lpstr>
      <vt:lpstr>Fave Script Bold Pro</vt:lpstr>
      <vt:lpstr>Forte</vt:lpstr>
      <vt:lpstr>Impact</vt:lpstr>
      <vt:lpstr>Jumble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Gill Hitchen</dc:creator>
  <cp:lastModifiedBy>Gill Hitchen</cp:lastModifiedBy>
  <cp:revision>9</cp:revision>
  <dcterms:created xsi:type="dcterms:W3CDTF">2022-12-10T21:12:39Z</dcterms:created>
  <dcterms:modified xsi:type="dcterms:W3CDTF">2022-12-11T09:17:06Z</dcterms:modified>
</cp:coreProperties>
</file>